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72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6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E364-B0D0-4797-AA38-413D7150A9D1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39FBA-1D75-47C6-B2A7-55026B10B0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841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E364-B0D0-4797-AA38-413D7150A9D1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39FBA-1D75-47C6-B2A7-55026B10B0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314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E364-B0D0-4797-AA38-413D7150A9D1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39FBA-1D75-47C6-B2A7-55026B10B0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614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E364-B0D0-4797-AA38-413D7150A9D1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39FBA-1D75-47C6-B2A7-55026B10B0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18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E364-B0D0-4797-AA38-413D7150A9D1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39FBA-1D75-47C6-B2A7-55026B10B0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49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E364-B0D0-4797-AA38-413D7150A9D1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39FBA-1D75-47C6-B2A7-55026B10B0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111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E364-B0D0-4797-AA38-413D7150A9D1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39FBA-1D75-47C6-B2A7-55026B10B0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32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E364-B0D0-4797-AA38-413D7150A9D1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39FBA-1D75-47C6-B2A7-55026B10B0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970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E364-B0D0-4797-AA38-413D7150A9D1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39FBA-1D75-47C6-B2A7-55026B10B0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890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E364-B0D0-4797-AA38-413D7150A9D1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39FBA-1D75-47C6-B2A7-55026B10B0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688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E364-B0D0-4797-AA38-413D7150A9D1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39FBA-1D75-47C6-B2A7-55026B10B0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9084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9E364-B0D0-4797-AA38-413D7150A9D1}" type="datetimeFigureOut">
              <a:rPr lang="en-IN" smtClean="0"/>
              <a:t>11-04-2022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39FBA-1D75-47C6-B2A7-55026B10B0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95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949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656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832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51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66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22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88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44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59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24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8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97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40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09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561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810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089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150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182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592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805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4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2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39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11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82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" y="103909"/>
            <a:ext cx="118283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74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629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 Jaisawal</dc:creator>
  <cp:lastModifiedBy>Ankit Jaisawal</cp:lastModifiedBy>
  <cp:revision>15</cp:revision>
  <dcterms:created xsi:type="dcterms:W3CDTF">2022-03-28T05:14:56Z</dcterms:created>
  <dcterms:modified xsi:type="dcterms:W3CDTF">2022-04-11T08:10:02Z</dcterms:modified>
</cp:coreProperties>
</file>